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9" r:id="rId6"/>
    <p:sldId id="273" r:id="rId7"/>
    <p:sldId id="274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32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(Class Name)</a:t>
            </a:r>
            <a:br>
              <a:rPr lang="en-US" dirty="0" smtClean="0"/>
            </a:br>
            <a:r>
              <a:rPr lang="en-US" dirty="0" smtClean="0"/>
              <a:t>(Teacher Name)</a:t>
            </a:r>
            <a:br>
              <a:rPr lang="en-US" dirty="0" smtClean="0"/>
            </a:br>
            <a:r>
              <a:rPr lang="en-US" dirty="0" smtClean="0"/>
              <a:t>(School Year)</a:t>
            </a:r>
            <a:endParaRPr lang="en-US" dirty="0"/>
          </a:p>
        </p:txBody>
      </p:sp>
      <p:pic>
        <p:nvPicPr>
          <p:cNvPr id="4" name="Content Placeholder 4" descr="teacher share something inter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330" y="2448689"/>
            <a:ext cx="6053458" cy="40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4. Attention</a:t>
            </a:r>
            <a:endParaRPr lang="en-US" sz="3200" dirty="0"/>
          </a:p>
        </p:txBody>
      </p:sp>
      <p:pic>
        <p:nvPicPr>
          <p:cNvPr id="3" name="Picture 2" descr="me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2" y="1248230"/>
            <a:ext cx="4192540" cy="4697551"/>
          </a:xfrm>
          <a:prstGeom prst="rect">
            <a:avLst/>
          </a:prstGeom>
        </p:spPr>
      </p:pic>
      <p:pic>
        <p:nvPicPr>
          <p:cNvPr id="5" name="Picture 4" descr="Screen Shot 2013-08-26 at 10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193309"/>
            <a:ext cx="4014724" cy="47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2" y="3658544"/>
            <a:ext cx="4100055" cy="31032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87" y="1295873"/>
            <a:ext cx="9014413" cy="23626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Designed to prepare students for class assignments and/or extend learning beyond the classroom. 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Students should expect some out-of-class work in the form of larger projects or assignments to assess skills and knowledge over long-range time period. In addition, much of your reading will be done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specific “Homework Grade.”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5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Work</a:t>
            </a:r>
            <a:endParaRPr lang="en-US" dirty="0"/>
          </a:p>
        </p:txBody>
      </p:sp>
      <p:pic>
        <p:nvPicPr>
          <p:cNvPr id="4" name="Picture 3" descr="me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8" y="3915262"/>
            <a:ext cx="4313210" cy="2814824"/>
          </a:xfrm>
          <a:prstGeom prst="rect">
            <a:avLst/>
          </a:prstGeom>
        </p:spPr>
      </p:pic>
      <p:pic>
        <p:nvPicPr>
          <p:cNvPr id="12" name="Content Placeholder 11" descr="Missing Work Lo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4807859" y="1288145"/>
            <a:ext cx="4161064" cy="5449042"/>
          </a:xfr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874"/>
            <a:ext cx="4807859" cy="25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must turn in a “Missing Work Log” in lieu of the assignment.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10% of points deducted for each day late.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contacted on major assignments OR when missing work exceeds three assignments.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50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Make-up Work</a:t>
            </a:r>
            <a:endParaRPr lang="en-US" dirty="0"/>
          </a:p>
        </p:txBody>
      </p:sp>
      <p:pic>
        <p:nvPicPr>
          <p:cNvPr id="4" name="Picture 3" descr="sick-meme-op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26" y="3206118"/>
            <a:ext cx="4658917" cy="3488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43" y="1368446"/>
            <a:ext cx="8636000" cy="173398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Responsibility of the student to check Blackboard &amp; “Make-up File” when absent.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Work should be made up within one day for each class day missed.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4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&amp; Grading</a:t>
            </a:r>
            <a:endParaRPr lang="en-US" dirty="0"/>
          </a:p>
        </p:txBody>
      </p:sp>
      <p:pic>
        <p:nvPicPr>
          <p:cNvPr id="4" name="Content Placeholder 4" descr="ex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369" y="4356781"/>
            <a:ext cx="4091819" cy="2301648"/>
          </a:xfrm>
          <a:prstGeom prst="rect">
            <a:avLst/>
          </a:prstGeom>
        </p:spPr>
      </p:pic>
      <p:pic>
        <p:nvPicPr>
          <p:cNvPr id="7" name="Content Placeholder 4" descr="teacher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556" y="1273629"/>
            <a:ext cx="4194632" cy="293624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2143" y="1295874"/>
            <a:ext cx="4299857" cy="556212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Assessment will be a combination of participation, test/quizzes, projects, presentations, and writing assignments.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Grades calculated using a TOTAL POINTS system.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All grades will be posted on BB as they are updated.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STUDENTS MUST MAINTAIN A ‘C’ AVERAGE TO STAY IN THE PROGRAM.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9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pic>
        <p:nvPicPr>
          <p:cNvPr id="4" name="Picture 3" descr="Screen Shot 2014-08-20 at 10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9" y="1240790"/>
            <a:ext cx="7263410" cy="2455560"/>
          </a:xfrm>
          <a:prstGeom prst="rect">
            <a:avLst/>
          </a:prstGeom>
        </p:spPr>
      </p:pic>
      <p:pic>
        <p:nvPicPr>
          <p:cNvPr id="5" name="Picture 4" descr="Screen Shot 2014-08-20 at 10.0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9" y="3800013"/>
            <a:ext cx="2331192" cy="2925167"/>
          </a:xfrm>
          <a:prstGeom prst="rect">
            <a:avLst/>
          </a:prstGeom>
        </p:spPr>
      </p:pic>
      <p:pic>
        <p:nvPicPr>
          <p:cNvPr id="6" name="Picture 5" descr="Screen Shot 2014-08-20 at 10.06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62" y="3722266"/>
            <a:ext cx="2382082" cy="3028830"/>
          </a:xfrm>
          <a:prstGeom prst="rect">
            <a:avLst/>
          </a:prstGeom>
        </p:spPr>
      </p:pic>
      <p:pic>
        <p:nvPicPr>
          <p:cNvPr id="7" name="Picture 6" descr="Screen Shot 2014-08-20 at 10.07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11" y="3780484"/>
            <a:ext cx="2211737" cy="29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6 at 10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488647"/>
            <a:ext cx="9015187" cy="60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9485" y="1417638"/>
            <a:ext cx="8610409" cy="46248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SIX WORD MEMOIRS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96367" y="1267268"/>
            <a:ext cx="5153527" cy="4775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Marker Felt"/>
              <a:cs typeface="Marker Felt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Marker Felt"/>
                <a:cs typeface="Marker Felt"/>
              </a:rPr>
              <a:t>Teacher-Mom, life’s crazy; still smiling</a:t>
            </a:r>
          </a:p>
          <a:p>
            <a:pPr marL="0" indent="0">
              <a:buNone/>
            </a:pPr>
            <a:r>
              <a:rPr lang="en-US" sz="4800" dirty="0" smtClean="0">
                <a:latin typeface="Marker Felt"/>
                <a:cs typeface="Marker Felt"/>
              </a:rPr>
              <a:t> </a:t>
            </a:r>
            <a:endParaRPr lang="en-US" sz="4800" dirty="0">
              <a:latin typeface="Marker Felt"/>
              <a:cs typeface="Marker Felt"/>
            </a:endParaRPr>
          </a:p>
        </p:txBody>
      </p:sp>
      <p:pic>
        <p:nvPicPr>
          <p:cNvPr id="6" name="Picture 5" descr="Screen Shot 2014-08-19 at 3.0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7" y="5571731"/>
            <a:ext cx="4990433" cy="470795"/>
          </a:xfrm>
          <a:prstGeom prst="rect">
            <a:avLst/>
          </a:prstGeom>
        </p:spPr>
      </p:pic>
      <p:pic>
        <p:nvPicPr>
          <p:cNvPr id="7" name="Picture 6" descr="Screen Shot 2014-08-19 at 3.0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" y="1307372"/>
            <a:ext cx="2720381" cy="54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e-b2s-fwpsyllab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" y="878456"/>
            <a:ext cx="7697740" cy="5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" y="1361738"/>
            <a:ext cx="4478339" cy="55662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Composition Notebook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1½” three-ring binder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Package of 5 – tab dividers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Notebook paper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Pens (blue or black ink)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Highlighters*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Post-it Notes*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Tissues*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Keurig</a:t>
            </a:r>
            <a:r>
              <a:rPr lang="en-US" dirty="0" smtClean="0"/>
              <a:t> Donations* (Juniors Only)</a:t>
            </a:r>
          </a:p>
          <a:p>
            <a:pPr marL="0" indent="0" algn="ctr">
              <a:buNone/>
            </a:pPr>
            <a:r>
              <a:rPr lang="en-US" sz="2100" dirty="0" smtClean="0"/>
              <a:t>*Optional</a:t>
            </a:r>
            <a:endParaRPr lang="en-US" sz="2100" dirty="0"/>
          </a:p>
        </p:txBody>
      </p:sp>
      <p:pic>
        <p:nvPicPr>
          <p:cNvPr id="4" name="Content Placeholder 4" descr="school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2689" y="2074425"/>
            <a:ext cx="4317782" cy="32383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78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 &amp; 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95874"/>
            <a:ext cx="4963191" cy="53400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Class time will be a combination of direct instruction, independent practice, class discussion, and group activities.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Writing assignments at least every fifth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SAT Vocabulary Quizzes (bi-weekly)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Monthly Current Events/ Article 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reading will be completed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LESSON PLANS &amp; ASSIGNMENTS POSTED ON BLACKBOARD &amp; IN THE CLASSROOM WEEKLY.</a:t>
            </a:r>
            <a:endParaRPr lang="en-US" dirty="0"/>
          </a:p>
        </p:txBody>
      </p:sp>
      <p:pic>
        <p:nvPicPr>
          <p:cNvPr id="4" name="Picture 3" descr="mem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4" y="1295873"/>
            <a:ext cx="3536232" cy="53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 smtClean="0"/>
              <a:t>R-E-S-P-E-C-T</a:t>
            </a:r>
            <a:endParaRPr lang="en-US" sz="3200" dirty="0"/>
          </a:p>
        </p:txBody>
      </p:sp>
      <p:pic>
        <p:nvPicPr>
          <p:cNvPr id="9" name="Picture 8" descr="keep-calm-and-respect-every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30" y="1326923"/>
            <a:ext cx="3965511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2. Responsibility</a:t>
            </a:r>
            <a:endParaRPr lang="en-US" sz="3200" dirty="0"/>
          </a:p>
        </p:txBody>
      </p:sp>
      <p:pic>
        <p:nvPicPr>
          <p:cNvPr id="3" name="Picture 2" descr="Screen Shot 2013-08-26 at 9.4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1417638"/>
            <a:ext cx="6036824" cy="45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3. Attendance</a:t>
            </a:r>
            <a:endParaRPr lang="en-US" sz="3200" dirty="0"/>
          </a:p>
        </p:txBody>
      </p:sp>
      <p:pic>
        <p:nvPicPr>
          <p:cNvPr id="3" name="Picture 2" descr="mem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4" y="1263921"/>
            <a:ext cx="3660105" cy="482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" y="1263921"/>
            <a:ext cx="4821020" cy="4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1336</TotalTime>
  <Words>371</Words>
  <Application>Microsoft Macintosh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(Class Name) (Teacher Name) (School Year)</vt:lpstr>
      <vt:lpstr>About Me</vt:lpstr>
      <vt:lpstr>SIX WORD MEMOIRS</vt:lpstr>
      <vt:lpstr>PowerPoint Presentation</vt:lpstr>
      <vt:lpstr>Class Materials:</vt:lpstr>
      <vt:lpstr>Routines &amp; Lesson Plans</vt:lpstr>
      <vt:lpstr>Class Rules:</vt:lpstr>
      <vt:lpstr>Class Rules:</vt:lpstr>
      <vt:lpstr>Class Rules:</vt:lpstr>
      <vt:lpstr>Class Rules:</vt:lpstr>
      <vt:lpstr>Homework</vt:lpstr>
      <vt:lpstr>Late Work</vt:lpstr>
      <vt:lpstr>Make-up Work</vt:lpstr>
      <vt:lpstr>Assessment &amp; Grading</vt:lpstr>
      <vt:lpstr>Stay in Touch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Elizabeth Chapman</cp:lastModifiedBy>
  <cp:revision>60</cp:revision>
  <dcterms:created xsi:type="dcterms:W3CDTF">2010-04-12T23:12:02Z</dcterms:created>
  <dcterms:modified xsi:type="dcterms:W3CDTF">2014-08-20T15:14:41Z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